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E9D9E-1056-4196-9251-FD30BDBDEF49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0580A-B2B3-4200-B1DC-21B8C16D5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81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580A-B2B3-4200-B1DC-21B8C16D52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55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580A-B2B3-4200-B1DC-21B8C16D52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55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580A-B2B3-4200-B1DC-21B8C16D52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55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580A-B2B3-4200-B1DC-21B8C16D52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55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580A-B2B3-4200-B1DC-21B8C16D52A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55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580A-B2B3-4200-B1DC-21B8C16D52A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555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580A-B2B3-4200-B1DC-21B8C16D52A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555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580A-B2B3-4200-B1DC-21B8C16D52A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555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580A-B2B3-4200-B1DC-21B8C16D52A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55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76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76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710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59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167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1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695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682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352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226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09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39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8200" y="10668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TRƯỜNG TIỂU HỌC LÊ QUÝ ĐÔN</a:t>
            </a:r>
            <a:endParaRPr lang="en-US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6400" y="2590800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Kính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chào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quý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thầy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cô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7400" y="3810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76400" y="44196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Giáo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viên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Nguyễn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Đặng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thành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Công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87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57400" y="3810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91000" y="11430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Myanmar Text" pitchFamily="34" charset="0"/>
                <a:cs typeface="Myanmar Text" pitchFamily="34" charset="0"/>
              </a:rPr>
              <a:t>Ngày</a:t>
            </a:r>
            <a:r>
              <a:rPr lang="en-US" sz="2400" dirty="0" smtClean="0">
                <a:latin typeface="Myanmar Text" pitchFamily="34" charset="0"/>
                <a:cs typeface="Myanmar Text" pitchFamily="34" charset="0"/>
              </a:rPr>
              <a:t> </a:t>
            </a:r>
            <a:r>
              <a:rPr lang="en-US" sz="2400" dirty="0">
                <a:latin typeface="Myanmar Text" pitchFamily="34" charset="0"/>
                <a:cs typeface="Myanmar Text" pitchFamily="34" charset="0"/>
              </a:rPr>
              <a:t>6</a:t>
            </a:r>
            <a:r>
              <a:rPr lang="en-US" sz="2400" dirty="0" smtClean="0">
                <a:latin typeface="Myanmar Text" pitchFamily="34" charset="0"/>
                <a:cs typeface="Myanmar Text" pitchFamily="34" charset="0"/>
              </a:rPr>
              <a:t> </a:t>
            </a:r>
            <a:r>
              <a:rPr lang="en-US" sz="2400" dirty="0" err="1" smtClean="0">
                <a:latin typeface="Myanmar Text" pitchFamily="34" charset="0"/>
                <a:cs typeface="Myanmar Text" pitchFamily="34" charset="0"/>
              </a:rPr>
              <a:t>tháng</a:t>
            </a:r>
            <a:r>
              <a:rPr lang="en-US" sz="2400" dirty="0" smtClean="0">
                <a:latin typeface="Myanmar Text" pitchFamily="34" charset="0"/>
                <a:cs typeface="Myanmar Text" pitchFamily="34" charset="0"/>
              </a:rPr>
              <a:t> 9 </a:t>
            </a:r>
            <a:r>
              <a:rPr lang="en-US" sz="2400" dirty="0" err="1" smtClean="0">
                <a:latin typeface="Myanmar Text" pitchFamily="34" charset="0"/>
                <a:cs typeface="Myanmar Text" pitchFamily="34" charset="0"/>
              </a:rPr>
              <a:t>năm</a:t>
            </a:r>
            <a:r>
              <a:rPr lang="en-US" sz="2400" dirty="0" smtClean="0">
                <a:latin typeface="Myanmar Text" pitchFamily="34" charset="0"/>
                <a:cs typeface="Myanmar Text" pitchFamily="34" charset="0"/>
              </a:rPr>
              <a:t> 2021</a:t>
            </a:r>
            <a:endParaRPr lang="en-US" sz="2400" dirty="0">
              <a:latin typeface="Myanmar Text" pitchFamily="34" charset="0"/>
              <a:cs typeface="Myanmar Tex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2057400"/>
            <a:ext cx="463940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Myanmar Text" pitchFamily="34" charset="0"/>
                <a:cs typeface="Myanmar Text" pitchFamily="34" charset="0"/>
              </a:rPr>
              <a:t>Thể</a:t>
            </a:r>
            <a:r>
              <a:rPr lang="en-US" sz="4000" dirty="0" smtClean="0">
                <a:latin typeface="Myanmar Text" pitchFamily="34" charset="0"/>
                <a:cs typeface="Myanmar Text" pitchFamily="34" charset="0"/>
              </a:rPr>
              <a:t> </a:t>
            </a:r>
            <a:r>
              <a:rPr lang="en-US" sz="4000" dirty="0" err="1" smtClean="0">
                <a:latin typeface="Myanmar Text" pitchFamily="34" charset="0"/>
                <a:cs typeface="Myanmar Text" pitchFamily="34" charset="0"/>
              </a:rPr>
              <a:t>dục</a:t>
            </a:r>
            <a:r>
              <a:rPr lang="en-US" sz="4000" dirty="0" smtClean="0">
                <a:latin typeface="Myanmar Text" pitchFamily="34" charset="0"/>
                <a:cs typeface="Myanmar Text" pitchFamily="34" charset="0"/>
              </a:rPr>
              <a:t>: </a:t>
            </a:r>
            <a:r>
              <a:rPr lang="en-US" sz="4000" dirty="0" err="1" smtClean="0">
                <a:latin typeface="Myanmar Text" pitchFamily="34" charset="0"/>
                <a:cs typeface="Myanmar Text" pitchFamily="34" charset="0"/>
              </a:rPr>
              <a:t>khối</a:t>
            </a:r>
            <a:r>
              <a:rPr lang="en-US" sz="4000" dirty="0" smtClean="0">
                <a:latin typeface="Myanmar Text" pitchFamily="34" charset="0"/>
                <a:cs typeface="Myanmar Text" pitchFamily="34" charset="0"/>
              </a:rPr>
              <a:t> </a:t>
            </a:r>
            <a:r>
              <a:rPr lang="en-US" sz="4000" dirty="0">
                <a:latin typeface="Myanmar Text" pitchFamily="34" charset="0"/>
                <a:cs typeface="Myanmar Text" pitchFamily="34" charset="0"/>
              </a:rPr>
              <a:t>5</a:t>
            </a:r>
            <a:endParaRPr lang="en-US" sz="4000" dirty="0" smtClean="0">
              <a:latin typeface="Myanmar Text" pitchFamily="34" charset="0"/>
              <a:cs typeface="Myanmar Text" pitchFamily="34" charset="0"/>
            </a:endParaRPr>
          </a:p>
          <a:p>
            <a:r>
              <a:rPr lang="en-US" sz="2400" dirty="0" err="1" smtClean="0"/>
              <a:t>Bài</a:t>
            </a:r>
            <a:r>
              <a:rPr lang="en-US" sz="2400" dirty="0" smtClean="0"/>
              <a:t> 2: </a:t>
            </a:r>
            <a:r>
              <a:rPr lang="en-US" sz="2400" dirty="0"/>
              <a:t>ĐỘI HÌNH ĐỘI NGŨ -TRÒ CHƠI “ CHẠY ĐỔI CHỖ,</a:t>
            </a:r>
          </a:p>
          <a:p>
            <a:r>
              <a:rPr lang="en-US" sz="2400" dirty="0"/>
              <a:t>VỖ TAY NHAU” VÀ “ LÒ CÒ TIẾP SỨC”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endParaRPr lang="en-US" sz="4000" dirty="0" smtClean="0">
              <a:latin typeface="Myanmar Text" pitchFamily="34" charset="0"/>
              <a:cs typeface="Myanmar Text" pitchFamily="34" charset="0"/>
            </a:endParaRPr>
          </a:p>
          <a:p>
            <a:pPr algn="ctr"/>
            <a:endParaRPr lang="en-US" sz="2000" dirty="0">
              <a:latin typeface="Myanmar Text" pitchFamily="34" charset="0"/>
              <a:cs typeface="Myanmar Text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8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33525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568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57400" y="3810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2286000"/>
            <a:ext cx="4639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>
              <a:latin typeface="Myanmar Text" pitchFamily="34" charset="0"/>
              <a:cs typeface="Myanmar Text" pitchFamily="34" charset="0"/>
            </a:endParaRPr>
          </a:p>
          <a:p>
            <a:pPr algn="ctr"/>
            <a:endParaRPr lang="en-US" sz="2000" dirty="0">
              <a:latin typeface="Myanmar Text" pitchFamily="34" charset="0"/>
              <a:cs typeface="Myanmar Tex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1808" y="377785"/>
            <a:ext cx="55626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AutoNum type="arabicPeriod"/>
            </a:pPr>
            <a:r>
              <a:rPr lang="en-US" sz="2800" dirty="0" err="1" smtClean="0"/>
              <a:t>Yêu</a:t>
            </a:r>
            <a:r>
              <a:rPr lang="en-US" sz="2800" dirty="0" smtClean="0"/>
              <a:t> </a:t>
            </a:r>
            <a:r>
              <a:rPr lang="en-US" sz="2800" dirty="0" err="1" smtClean="0"/>
              <a:t>cầu</a:t>
            </a:r>
            <a:r>
              <a:rPr lang="en-US" sz="2800" dirty="0" smtClean="0"/>
              <a:t> </a:t>
            </a:r>
            <a:r>
              <a:rPr lang="en-US" sz="2800" dirty="0" err="1" smtClean="0"/>
              <a:t>cần</a:t>
            </a:r>
            <a:r>
              <a:rPr lang="en-US" sz="2800" dirty="0" smtClean="0"/>
              <a:t> </a:t>
            </a:r>
            <a:r>
              <a:rPr lang="en-US" sz="2800" dirty="0" err="1" smtClean="0"/>
              <a:t>đạt</a:t>
            </a:r>
            <a:endParaRPr lang="en-US" sz="2800" dirty="0" smtClean="0"/>
          </a:p>
          <a:p>
            <a:r>
              <a:rPr lang="en-US" dirty="0"/>
              <a:t>1.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lực</a:t>
            </a:r>
            <a:r>
              <a:rPr lang="en-US" dirty="0"/>
              <a:t> </a:t>
            </a:r>
            <a:r>
              <a:rPr lang="en-US" dirty="0" err="1"/>
              <a:t>đặc</a:t>
            </a:r>
            <a:r>
              <a:rPr lang="en-US" dirty="0"/>
              <a:t> </a:t>
            </a:r>
            <a:r>
              <a:rPr lang="en-US" dirty="0" err="1"/>
              <a:t>thù</a:t>
            </a:r>
            <a:r>
              <a:rPr lang="en-US" dirty="0"/>
              <a:t>:</a:t>
            </a:r>
          </a:p>
          <a:p>
            <a:r>
              <a:rPr lang="en-US" dirty="0"/>
              <a:t>- </a:t>
            </a:r>
            <a:r>
              <a:rPr lang="en-US" dirty="0" err="1"/>
              <a:t>Biết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vệ</a:t>
            </a:r>
            <a:r>
              <a:rPr lang="en-US" dirty="0"/>
              <a:t> </a:t>
            </a:r>
            <a:r>
              <a:rPr lang="en-US" dirty="0" err="1"/>
              <a:t>sinh</a:t>
            </a:r>
            <a:r>
              <a:rPr lang="en-US" dirty="0"/>
              <a:t> </a:t>
            </a:r>
            <a:r>
              <a:rPr lang="en-US" dirty="0" err="1"/>
              <a:t>sân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,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vệ</a:t>
            </a:r>
            <a:r>
              <a:rPr lang="en-US" dirty="0"/>
              <a:t> </a:t>
            </a:r>
            <a:r>
              <a:rPr lang="en-US" dirty="0" err="1"/>
              <a:t>sinh</a:t>
            </a:r>
            <a:r>
              <a:rPr lang="en-US" dirty="0"/>
              <a:t> </a:t>
            </a:r>
            <a:r>
              <a:rPr lang="en-US" dirty="0" err="1"/>
              <a:t>cá</a:t>
            </a:r>
            <a:r>
              <a:rPr lang="en-US" dirty="0"/>
              <a:t> </a:t>
            </a:r>
            <a:r>
              <a:rPr lang="en-US" dirty="0" err="1"/>
              <a:t>nhân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đảm</a:t>
            </a:r>
            <a:r>
              <a:rPr lang="en-US" dirty="0"/>
              <a:t> </a:t>
            </a:r>
            <a:r>
              <a:rPr lang="en-US" dirty="0" err="1"/>
              <a:t>bảo</a:t>
            </a:r>
            <a:r>
              <a:rPr lang="en-US" dirty="0"/>
              <a:t> an </a:t>
            </a:r>
            <a:r>
              <a:rPr lang="en-US" dirty="0" err="1"/>
              <a:t>toàn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luyện</a:t>
            </a:r>
            <a:r>
              <a:rPr lang="en-US" dirty="0"/>
              <a:t>.</a:t>
            </a:r>
          </a:p>
          <a:p>
            <a:r>
              <a:rPr lang="en-US" dirty="0"/>
              <a:t>- T</a:t>
            </a:r>
            <a:r>
              <a:rPr lang="vi-VN" dirty="0"/>
              <a:t>hực hiện được từng bước nâng cao </a:t>
            </a:r>
            <a:r>
              <a:rPr lang="pt-BR" dirty="0"/>
              <a:t>chào và báo cáo xin phép ra vào lớp. 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Biết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sát</a:t>
            </a:r>
            <a:r>
              <a:rPr lang="en-US" dirty="0"/>
              <a:t> </a:t>
            </a:r>
            <a:r>
              <a:rPr lang="en-US" dirty="0" err="1"/>
              <a:t>tranh</a:t>
            </a:r>
            <a:r>
              <a:rPr lang="vi-VN" dirty="0"/>
              <a:t>, </a:t>
            </a:r>
            <a:r>
              <a:rPr lang="en-US" dirty="0" err="1"/>
              <a:t>Từng</a:t>
            </a:r>
            <a:r>
              <a:rPr lang="en-US" dirty="0"/>
              <a:t> </a:t>
            </a:r>
            <a:r>
              <a:rPr lang="en-US" dirty="0" err="1"/>
              <a:t>bước</a:t>
            </a:r>
            <a:r>
              <a:rPr lang="en-US" dirty="0"/>
              <a:t> </a:t>
            </a:r>
            <a:r>
              <a:rPr lang="vi-VN" dirty="0"/>
              <a:t>khám phá bài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vi-VN" dirty="0"/>
              <a:t>quan sát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mẫu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giáo</a:t>
            </a:r>
            <a:r>
              <a:rPr lang="en-US" dirty="0"/>
              <a:t> </a:t>
            </a:r>
            <a:r>
              <a:rPr lang="en-US" dirty="0" err="1"/>
              <a:t>viên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luyện</a:t>
            </a:r>
            <a:r>
              <a:rPr lang="en-US" dirty="0"/>
              <a:t>.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pt-BR" dirty="0"/>
              <a:t>chào và báo cáo xin phép ra vào lớp. </a:t>
            </a:r>
            <a:endParaRPr lang="en-US" dirty="0"/>
          </a:p>
          <a:p>
            <a:r>
              <a:rPr lang="vi-VN" dirty="0"/>
              <a:t>2</a:t>
            </a:r>
            <a:r>
              <a:rPr lang="en-US" dirty="0"/>
              <a:t>.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lực</a:t>
            </a:r>
            <a:r>
              <a:rPr lang="en-US" dirty="0"/>
              <a:t> </a:t>
            </a:r>
            <a:r>
              <a:rPr lang="en-US" dirty="0" err="1"/>
              <a:t>chung</a:t>
            </a:r>
            <a:r>
              <a:rPr lang="en-US" dirty="0"/>
              <a:t>:</a:t>
            </a:r>
          </a:p>
          <a:p>
            <a:r>
              <a:rPr lang="en-US" dirty="0"/>
              <a:t>- </a:t>
            </a:r>
            <a:r>
              <a:rPr lang="vi-VN" dirty="0"/>
              <a:t>Tự</a:t>
            </a:r>
            <a:r>
              <a:rPr lang="en-US" dirty="0"/>
              <a:t> </a:t>
            </a:r>
            <a:r>
              <a:rPr lang="en-US" dirty="0" err="1"/>
              <a:t>chủ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: </a:t>
            </a:r>
            <a:r>
              <a:rPr lang="vi-VN" dirty="0"/>
              <a:t>Chủ động và khám phá , tích cực chủ động trong tập luyện</a:t>
            </a:r>
            <a:endParaRPr lang="en-US" dirty="0"/>
          </a:p>
          <a:p>
            <a:r>
              <a:rPr lang="en-US" dirty="0"/>
              <a:t>- </a:t>
            </a:r>
            <a:r>
              <a:rPr lang="vi-VN" dirty="0"/>
              <a:t>G</a:t>
            </a:r>
            <a:r>
              <a:rPr lang="en-US" dirty="0" err="1"/>
              <a:t>iao</a:t>
            </a:r>
            <a:r>
              <a:rPr lang="en-US" dirty="0"/>
              <a:t> </a:t>
            </a:r>
            <a:r>
              <a:rPr lang="en-US" dirty="0" err="1"/>
              <a:t>tiếp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: </a:t>
            </a:r>
            <a:r>
              <a:rPr lang="en-US" dirty="0" err="1"/>
              <a:t>Biết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,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nhóm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trò</a:t>
            </a:r>
            <a:r>
              <a:rPr lang="en-US" dirty="0"/>
              <a:t> </a:t>
            </a:r>
            <a:r>
              <a:rPr lang="en-US" dirty="0" err="1"/>
              <a:t>chơi</a:t>
            </a:r>
            <a:r>
              <a:rPr lang="en-US" dirty="0"/>
              <a:t>.</a:t>
            </a:r>
          </a:p>
          <a:p>
            <a:r>
              <a:rPr lang="en-US" dirty="0"/>
              <a:t>3</a:t>
            </a:r>
            <a:r>
              <a:rPr lang="vi-VN" dirty="0"/>
              <a:t>.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phẩm</a:t>
            </a:r>
            <a:r>
              <a:rPr lang="en-US" dirty="0"/>
              <a:t> </a:t>
            </a:r>
            <a:r>
              <a:rPr lang="en-US" dirty="0" err="1"/>
              <a:t>chất</a:t>
            </a:r>
            <a:r>
              <a:rPr lang="en-US" dirty="0"/>
              <a:t>: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góp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bồi</a:t>
            </a:r>
            <a:r>
              <a:rPr lang="en-US" dirty="0"/>
              <a:t> </a:t>
            </a:r>
            <a:r>
              <a:rPr lang="en-US" dirty="0" err="1"/>
              <a:t>dưỡng</a:t>
            </a:r>
            <a:r>
              <a:rPr lang="vi-VN" dirty="0"/>
              <a:t> cho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sinh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phẩm</a:t>
            </a:r>
            <a:r>
              <a:rPr lang="vi-VN" dirty="0"/>
              <a:t> chất </a:t>
            </a:r>
            <a:r>
              <a:rPr lang="en-US" dirty="0" err="1"/>
              <a:t>cụ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vi-VN" dirty="0"/>
              <a:t>:</a:t>
            </a:r>
            <a:endParaRPr lang="en-US" dirty="0"/>
          </a:p>
          <a:p>
            <a:r>
              <a:rPr lang="en-US" dirty="0"/>
              <a:t>- </a:t>
            </a:r>
            <a:r>
              <a:rPr lang="vi-VN" dirty="0"/>
              <a:t>N</a:t>
            </a:r>
            <a:r>
              <a:rPr lang="en-US" dirty="0" err="1"/>
              <a:t>ghiêm</a:t>
            </a:r>
            <a:r>
              <a:rPr lang="en-US" dirty="0"/>
              <a:t> </a:t>
            </a:r>
            <a:r>
              <a:rPr lang="en-US" dirty="0" err="1"/>
              <a:t>túc</a:t>
            </a:r>
            <a:r>
              <a:rPr lang="en-US" dirty="0"/>
              <a:t>, </a:t>
            </a:r>
            <a:r>
              <a:rPr lang="en-US" dirty="0" err="1"/>
              <a:t>tích</a:t>
            </a:r>
            <a:r>
              <a:rPr lang="en-US" dirty="0"/>
              <a:t> </a:t>
            </a:r>
            <a:r>
              <a:rPr lang="en-US" dirty="0" err="1"/>
              <a:t>cực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luyện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.</a:t>
            </a:r>
          </a:p>
          <a:p>
            <a:r>
              <a:rPr lang="en-US" dirty="0"/>
              <a:t>- </a:t>
            </a:r>
            <a:r>
              <a:rPr lang="vi-VN" dirty="0"/>
              <a:t>T</a:t>
            </a:r>
            <a:r>
              <a:rPr lang="en-US" dirty="0" err="1"/>
              <a:t>ích</a:t>
            </a:r>
            <a:r>
              <a:rPr lang="en-US" dirty="0"/>
              <a:t> </a:t>
            </a:r>
            <a:r>
              <a:rPr lang="en-US" dirty="0" err="1"/>
              <a:t>cự</a:t>
            </a:r>
            <a:r>
              <a:rPr lang="vi-VN" dirty="0"/>
              <a:t>c</a:t>
            </a:r>
            <a:r>
              <a:rPr lang="en-US" dirty="0"/>
              <a:t> </a:t>
            </a:r>
            <a:r>
              <a:rPr lang="en-US" dirty="0" err="1"/>
              <a:t>tham</a:t>
            </a:r>
            <a:r>
              <a:rPr lang="en-US" dirty="0"/>
              <a:t> </a:t>
            </a:r>
            <a:r>
              <a:rPr lang="en-US" dirty="0" err="1"/>
              <a:t>gia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trò</a:t>
            </a:r>
            <a:r>
              <a:rPr lang="en-US" dirty="0"/>
              <a:t> </a:t>
            </a:r>
            <a:r>
              <a:rPr lang="en-US" dirty="0" err="1"/>
              <a:t>chơi</a:t>
            </a:r>
            <a:r>
              <a:rPr lang="en-US" dirty="0"/>
              <a:t> </a:t>
            </a:r>
            <a:r>
              <a:rPr lang="en-US" dirty="0" err="1"/>
              <a:t>vận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, </a:t>
            </a:r>
            <a:r>
              <a:rPr lang="pt-BR" dirty="0"/>
              <a:t>có thái độ học tập đúng</a:t>
            </a:r>
            <a:r>
              <a:rPr lang="vi-VN" dirty="0"/>
              <a:t> đắn</a:t>
            </a:r>
            <a:r>
              <a:rPr lang="pt-BR" dirty="0"/>
              <a:t>.</a:t>
            </a: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798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57400" y="3810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31631" y="908538"/>
            <a:ext cx="555380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/>
              <a:t>2. Đồ dùng dạy học</a:t>
            </a:r>
            <a:r>
              <a:rPr lang="vi-VN" sz="2400" b="1" dirty="0" smtClean="0"/>
              <a:t>:</a:t>
            </a:r>
            <a:endParaRPr lang="en-US" sz="2400" b="1" dirty="0" smtClean="0"/>
          </a:p>
          <a:p>
            <a:endParaRPr lang="en-US" sz="2400" b="1" dirty="0"/>
          </a:p>
          <a:p>
            <a:endParaRPr lang="en-US" sz="2400" dirty="0"/>
          </a:p>
          <a:p>
            <a:r>
              <a:rPr lang="en-US" sz="2000" b="1" dirty="0"/>
              <a:t> </a:t>
            </a:r>
            <a:r>
              <a:rPr lang="vi-VN" sz="2000" dirty="0">
                <a:solidFill>
                  <a:schemeClr val="accent2">
                    <a:lumMod val="75000"/>
                  </a:schemeClr>
                </a:solidFill>
              </a:rPr>
              <a:t>+ Giáo viên chuẩn bị: Tranh ảnh, trang phụ thể thao, còi phục vụ trò chơi, 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vi-VN" sz="2000" dirty="0">
                <a:solidFill>
                  <a:schemeClr val="accent2">
                    <a:lumMod val="75000"/>
                  </a:schemeClr>
                </a:solidFill>
              </a:rPr>
              <a:t> + Học sinh chuẩn bị: Giày thể thao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vi-VN" sz="2000" b="1" dirty="0"/>
              <a:t> </a:t>
            </a:r>
            <a:endParaRPr lang="en-US" sz="2000" dirty="0"/>
          </a:p>
          <a:p>
            <a:endParaRPr lang="en-US" sz="2000" dirty="0">
              <a:latin typeface="Myanmar Text" pitchFamily="34" charset="0"/>
              <a:cs typeface="Myanmar Tex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1066800"/>
            <a:ext cx="556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24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95500" y="3810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457200"/>
            <a:ext cx="55626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3. –</a:t>
            </a:r>
            <a:r>
              <a:rPr lang="en-US" sz="2800" b="1" dirty="0" err="1" smtClean="0"/>
              <a:t>Các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hoạt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động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chủ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yếu</a:t>
            </a:r>
            <a:r>
              <a:rPr lang="en-US" sz="2800" b="1" dirty="0" smtClean="0"/>
              <a:t>(5-7p)</a:t>
            </a:r>
          </a:p>
          <a:p>
            <a:endParaRPr lang="en-US" sz="2800" b="1" dirty="0"/>
          </a:p>
          <a:p>
            <a:r>
              <a:rPr lang="en-US" sz="2800" dirty="0" err="1"/>
              <a:t>Nhận</a:t>
            </a:r>
            <a:r>
              <a:rPr lang="en-US" sz="2800" dirty="0"/>
              <a:t> </a:t>
            </a:r>
            <a:r>
              <a:rPr lang="en-US" sz="2800" dirty="0" err="1"/>
              <a:t>lớp</a:t>
            </a:r>
            <a:endParaRPr lang="en-US" sz="2800" dirty="0"/>
          </a:p>
          <a:p>
            <a:r>
              <a:rPr lang="en-US" sz="2800" dirty="0"/>
              <a:t> </a:t>
            </a:r>
          </a:p>
          <a:p>
            <a:r>
              <a:rPr lang="vi-VN" sz="2800" dirty="0"/>
              <a:t> </a:t>
            </a:r>
            <a:endParaRPr lang="en-US" sz="2800" dirty="0"/>
          </a:p>
          <a:p>
            <a:r>
              <a:rPr lang="en-US" sz="2800" dirty="0" err="1"/>
              <a:t>Khởi</a:t>
            </a:r>
            <a:r>
              <a:rPr lang="en-US" sz="2800" dirty="0"/>
              <a:t> </a:t>
            </a:r>
            <a:r>
              <a:rPr lang="en-US" sz="2800" dirty="0" err="1"/>
              <a:t>động</a:t>
            </a:r>
            <a:endParaRPr lang="en-US" sz="2800" dirty="0"/>
          </a:p>
          <a:p>
            <a:r>
              <a:rPr lang="en-US" sz="2800" dirty="0"/>
              <a:t>- </a:t>
            </a:r>
            <a:r>
              <a:rPr lang="en-US" sz="2800" dirty="0" err="1"/>
              <a:t>Xoay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khớp</a:t>
            </a:r>
            <a:r>
              <a:rPr lang="en-US" sz="2800" dirty="0"/>
              <a:t> </a:t>
            </a:r>
            <a:r>
              <a:rPr lang="en-US" sz="2800" dirty="0" err="1"/>
              <a:t>cổ</a:t>
            </a:r>
            <a:r>
              <a:rPr lang="en-US" sz="2800" dirty="0"/>
              <a:t> </a:t>
            </a:r>
            <a:r>
              <a:rPr lang="en-US" sz="2800" dirty="0" err="1"/>
              <a:t>tay</a:t>
            </a:r>
            <a:r>
              <a:rPr lang="en-US" sz="2800" dirty="0"/>
              <a:t>, </a:t>
            </a:r>
            <a:r>
              <a:rPr lang="en-US" sz="2800" dirty="0" err="1"/>
              <a:t>cổ</a:t>
            </a:r>
            <a:r>
              <a:rPr lang="en-US" sz="2800" dirty="0"/>
              <a:t> </a:t>
            </a:r>
            <a:r>
              <a:rPr lang="en-US" sz="2800" dirty="0" err="1"/>
              <a:t>chân</a:t>
            </a:r>
            <a:r>
              <a:rPr lang="en-US" sz="2800" dirty="0"/>
              <a:t>, </a:t>
            </a:r>
            <a:r>
              <a:rPr lang="en-US" sz="2800" dirty="0" err="1"/>
              <a:t>vai</a:t>
            </a:r>
            <a:r>
              <a:rPr lang="en-US" sz="2800" dirty="0"/>
              <a:t>, </a:t>
            </a:r>
            <a:r>
              <a:rPr lang="en-US" sz="2800" dirty="0" err="1"/>
              <a:t>hông</a:t>
            </a:r>
            <a:r>
              <a:rPr lang="en-US" sz="2800" dirty="0"/>
              <a:t>, </a:t>
            </a:r>
            <a:r>
              <a:rPr lang="en-US" sz="2800" dirty="0" err="1"/>
              <a:t>gối</a:t>
            </a:r>
            <a:r>
              <a:rPr lang="en-US" sz="2800" dirty="0"/>
              <a:t>,...   </a:t>
            </a:r>
          </a:p>
          <a:p>
            <a:r>
              <a:rPr lang="en-US" sz="2800" dirty="0"/>
              <a:t>- </a:t>
            </a:r>
            <a:r>
              <a:rPr lang="en-US" sz="2800" dirty="0" err="1"/>
              <a:t>Trò</a:t>
            </a:r>
            <a:r>
              <a:rPr lang="en-US" sz="2800" dirty="0"/>
              <a:t> </a:t>
            </a:r>
            <a:r>
              <a:rPr lang="en-US" sz="2800" dirty="0" err="1"/>
              <a:t>chơi</a:t>
            </a:r>
            <a:r>
              <a:rPr lang="en-US" sz="2800" dirty="0"/>
              <a:t> “</a:t>
            </a:r>
            <a:r>
              <a:rPr lang="en-US" sz="2800" dirty="0" err="1"/>
              <a:t>làm</a:t>
            </a:r>
            <a:r>
              <a:rPr lang="en-US" sz="2800" dirty="0"/>
              <a:t> </a:t>
            </a:r>
            <a:r>
              <a:rPr lang="en-US" sz="2800" dirty="0" err="1"/>
              <a:t>theo</a:t>
            </a:r>
            <a:r>
              <a:rPr lang="en-US" sz="2800" dirty="0"/>
              <a:t> </a:t>
            </a:r>
            <a:r>
              <a:rPr lang="en-US" sz="2800" dirty="0" err="1"/>
              <a:t>hiệu</a:t>
            </a:r>
            <a:r>
              <a:rPr lang="en-US" sz="2800" dirty="0"/>
              <a:t> </a:t>
            </a:r>
            <a:r>
              <a:rPr lang="en-US" sz="2800" dirty="0" err="1"/>
              <a:t>lệnh</a:t>
            </a:r>
            <a:r>
              <a:rPr lang="en-US" sz="2800" dirty="0"/>
              <a:t>”</a:t>
            </a:r>
          </a:p>
          <a:p>
            <a:r>
              <a:rPr lang="en-US" sz="2800" dirty="0"/>
              <a:t> </a:t>
            </a:r>
          </a:p>
          <a:p>
            <a:r>
              <a:rPr lang="en-US" sz="2800" b="1" dirty="0"/>
              <a:t> </a:t>
            </a:r>
            <a:endParaRPr lang="en-US" sz="2800" dirty="0"/>
          </a:p>
          <a:p>
            <a:r>
              <a:rPr lang="en-US" sz="2800" b="1" dirty="0"/>
              <a:t> </a:t>
            </a:r>
            <a:endParaRPr lang="en-US" sz="2800" dirty="0"/>
          </a:p>
          <a:p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34990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57400" y="3810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323203"/>
            <a:ext cx="55626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2. </a:t>
            </a:r>
            <a:r>
              <a:rPr lang="vi-VN" sz="2400" b="1" dirty="0"/>
              <a:t>Hoạt động Hình thành kiến thức </a:t>
            </a:r>
            <a:r>
              <a:rPr lang="vi-VN" sz="2400" b="1" dirty="0" smtClean="0"/>
              <a:t>mới</a:t>
            </a:r>
            <a:r>
              <a:rPr lang="en-US" sz="2400" b="1" dirty="0" smtClean="0"/>
              <a:t> (16-18p)</a:t>
            </a:r>
          </a:p>
          <a:p>
            <a:r>
              <a:rPr lang="vi-VN" sz="2400" dirty="0" smtClean="0"/>
              <a:t> </a:t>
            </a:r>
            <a:endParaRPr lang="en-US" sz="2400" dirty="0" smtClean="0"/>
          </a:p>
          <a:p>
            <a:endParaRPr lang="en-US" dirty="0"/>
          </a:p>
          <a:p>
            <a:r>
              <a:rPr lang="en-US" sz="2000" dirty="0"/>
              <a:t>-  </a:t>
            </a:r>
            <a:r>
              <a:rPr lang="en-US" sz="2000" dirty="0" err="1"/>
              <a:t>Đội</a:t>
            </a:r>
            <a:r>
              <a:rPr lang="en-US" sz="2000" dirty="0"/>
              <a:t> </a:t>
            </a:r>
            <a:r>
              <a:rPr lang="en-US" sz="2000" dirty="0" err="1"/>
              <a:t>hình</a:t>
            </a:r>
            <a:r>
              <a:rPr lang="en-US" sz="2000" dirty="0"/>
              <a:t> </a:t>
            </a:r>
            <a:r>
              <a:rPr lang="en-US" sz="2000" dirty="0" err="1"/>
              <a:t>đội</a:t>
            </a:r>
            <a:r>
              <a:rPr lang="en-US" sz="2000" dirty="0"/>
              <a:t> </a:t>
            </a:r>
            <a:r>
              <a:rPr lang="en-US" sz="2000" dirty="0" err="1"/>
              <a:t>ngũ</a:t>
            </a:r>
            <a:r>
              <a:rPr lang="en-US" sz="2000" dirty="0"/>
              <a:t>:</a:t>
            </a:r>
          </a:p>
          <a:p>
            <a:r>
              <a:rPr lang="en-US" sz="2000" dirty="0"/>
              <a:t>- </a:t>
            </a:r>
            <a:r>
              <a:rPr lang="en-US" sz="2000" dirty="0" err="1"/>
              <a:t>Ôn</a:t>
            </a:r>
            <a:r>
              <a:rPr lang="en-US" sz="2000" dirty="0"/>
              <a:t> </a:t>
            </a:r>
            <a:r>
              <a:rPr lang="en-US" sz="2000" dirty="0" err="1"/>
              <a:t>cách</a:t>
            </a:r>
            <a:r>
              <a:rPr lang="en-US" sz="2000" dirty="0"/>
              <a:t> </a:t>
            </a:r>
            <a:r>
              <a:rPr lang="en-US" sz="2000" dirty="0" err="1"/>
              <a:t>chào</a:t>
            </a:r>
            <a:r>
              <a:rPr lang="en-US" sz="2000" dirty="0"/>
              <a:t>, </a:t>
            </a:r>
            <a:r>
              <a:rPr lang="en-US" sz="2000" dirty="0" err="1"/>
              <a:t>báo</a:t>
            </a:r>
            <a:r>
              <a:rPr lang="en-US" sz="2000" dirty="0"/>
              <a:t> </a:t>
            </a:r>
            <a:r>
              <a:rPr lang="en-US" sz="2000" dirty="0" err="1"/>
              <a:t>cáo</a:t>
            </a:r>
            <a:r>
              <a:rPr lang="en-US" sz="2000" dirty="0"/>
              <a:t> </a:t>
            </a:r>
            <a:r>
              <a:rPr lang="en-US" sz="2000" dirty="0" err="1"/>
              <a:t>khi</a:t>
            </a:r>
            <a:r>
              <a:rPr lang="en-US" sz="2000" dirty="0"/>
              <a:t> </a:t>
            </a:r>
            <a:r>
              <a:rPr lang="en-US" sz="2000" dirty="0" err="1"/>
              <a:t>bắt</a:t>
            </a:r>
            <a:r>
              <a:rPr lang="en-US" sz="2000" dirty="0"/>
              <a:t> </a:t>
            </a:r>
            <a:r>
              <a:rPr lang="en-US" sz="2000" dirty="0" err="1"/>
              <a:t>đầu</a:t>
            </a:r>
            <a:r>
              <a:rPr lang="en-US" sz="2000" dirty="0"/>
              <a:t> </a:t>
            </a:r>
            <a:r>
              <a:rPr lang="en-US" sz="2000" dirty="0" err="1"/>
              <a:t>và</a:t>
            </a:r>
            <a:r>
              <a:rPr lang="en-US" sz="2000" dirty="0"/>
              <a:t> </a:t>
            </a:r>
            <a:r>
              <a:rPr lang="en-US" sz="2000" dirty="0" err="1"/>
              <a:t>kết</a:t>
            </a:r>
            <a:r>
              <a:rPr lang="en-US" sz="2000" dirty="0"/>
              <a:t> </a:t>
            </a:r>
            <a:r>
              <a:rPr lang="en-US" sz="2000" dirty="0" err="1"/>
              <a:t>thúc</a:t>
            </a:r>
            <a:r>
              <a:rPr lang="en-US" sz="2000" dirty="0"/>
              <a:t> </a:t>
            </a:r>
            <a:r>
              <a:rPr lang="en-US" sz="2000" dirty="0" err="1"/>
              <a:t>giờ</a:t>
            </a:r>
            <a:r>
              <a:rPr lang="en-US" sz="2000" dirty="0"/>
              <a:t> </a:t>
            </a:r>
            <a:r>
              <a:rPr lang="en-US" sz="2000" dirty="0" err="1"/>
              <a:t>học</a:t>
            </a:r>
            <a:r>
              <a:rPr lang="en-US" sz="2000" dirty="0"/>
              <a:t>, </a:t>
            </a:r>
            <a:r>
              <a:rPr lang="en-US" sz="2000" dirty="0" err="1"/>
              <a:t>cách</a:t>
            </a:r>
            <a:r>
              <a:rPr lang="en-US" sz="2000" dirty="0"/>
              <a:t> </a:t>
            </a:r>
            <a:r>
              <a:rPr lang="en-US" sz="2000" dirty="0" err="1"/>
              <a:t>xin</a:t>
            </a:r>
            <a:r>
              <a:rPr lang="en-US" sz="2000" dirty="0"/>
              <a:t> </a:t>
            </a:r>
            <a:r>
              <a:rPr lang="en-US" sz="2000" dirty="0" err="1"/>
              <a:t>phép</a:t>
            </a:r>
            <a:r>
              <a:rPr lang="en-US" sz="2000" dirty="0"/>
              <a:t> </a:t>
            </a:r>
            <a:r>
              <a:rPr lang="en-US" sz="2000" dirty="0" err="1"/>
              <a:t>ra</a:t>
            </a:r>
            <a:r>
              <a:rPr lang="en-US" sz="2000" dirty="0"/>
              <a:t> </a:t>
            </a:r>
            <a:r>
              <a:rPr lang="en-US" sz="2000" dirty="0" err="1"/>
              <a:t>vào</a:t>
            </a:r>
            <a:r>
              <a:rPr lang="en-US" sz="2000" dirty="0"/>
              <a:t> </a:t>
            </a:r>
            <a:r>
              <a:rPr lang="en-US" sz="2000" dirty="0" err="1"/>
              <a:t>lớp</a:t>
            </a:r>
            <a:r>
              <a:rPr lang="en-US" sz="2000" dirty="0"/>
              <a:t>. </a:t>
            </a:r>
          </a:p>
          <a:p>
            <a:r>
              <a:rPr lang="en-US" sz="2000" dirty="0"/>
              <a:t>- </a:t>
            </a:r>
            <a:r>
              <a:rPr lang="en-US" sz="2000" dirty="0" err="1"/>
              <a:t>Yêu</a:t>
            </a:r>
            <a:r>
              <a:rPr lang="en-US" sz="2000" dirty="0"/>
              <a:t> </a:t>
            </a:r>
            <a:r>
              <a:rPr lang="en-US" sz="2000" dirty="0" err="1"/>
              <a:t>cầu</a:t>
            </a:r>
            <a:r>
              <a:rPr lang="en-US" sz="2000" dirty="0"/>
              <a:t>: </a:t>
            </a:r>
            <a:r>
              <a:rPr lang="en-US" sz="2000" dirty="0" err="1"/>
              <a:t>thuần</a:t>
            </a:r>
            <a:r>
              <a:rPr lang="en-US" sz="2000" dirty="0"/>
              <a:t> </a:t>
            </a:r>
            <a:r>
              <a:rPr lang="en-US" sz="2000" dirty="0" err="1"/>
              <a:t>thục</a:t>
            </a:r>
            <a:r>
              <a:rPr lang="en-US" sz="2000" dirty="0"/>
              <a:t> </a:t>
            </a:r>
            <a:r>
              <a:rPr lang="en-US" sz="2000" dirty="0" err="1"/>
              <a:t>động</a:t>
            </a:r>
            <a:r>
              <a:rPr lang="en-US" sz="2000" dirty="0"/>
              <a:t> </a:t>
            </a:r>
            <a:r>
              <a:rPr lang="en-US" sz="2000" dirty="0" err="1"/>
              <a:t>tác</a:t>
            </a:r>
            <a:r>
              <a:rPr lang="en-US" sz="2000" dirty="0"/>
              <a:t> </a:t>
            </a:r>
            <a:r>
              <a:rPr lang="en-US" sz="2000" dirty="0" err="1"/>
              <a:t>và</a:t>
            </a:r>
            <a:r>
              <a:rPr lang="en-US" sz="2000" dirty="0"/>
              <a:t> </a:t>
            </a:r>
            <a:r>
              <a:rPr lang="en-US" sz="2000" dirty="0" err="1"/>
              <a:t>cách</a:t>
            </a:r>
            <a:r>
              <a:rPr lang="en-US" sz="2000" dirty="0"/>
              <a:t> </a:t>
            </a:r>
            <a:r>
              <a:rPr lang="en-US" sz="2000" dirty="0" err="1"/>
              <a:t>báo</a:t>
            </a:r>
            <a:r>
              <a:rPr lang="en-US" sz="2000" dirty="0"/>
              <a:t> </a:t>
            </a:r>
            <a:r>
              <a:rPr lang="en-US" sz="2000" dirty="0" err="1"/>
              <a:t>cáo</a:t>
            </a:r>
            <a:r>
              <a:rPr lang="en-US" sz="2000" dirty="0"/>
              <a:t> ( to, </a:t>
            </a:r>
            <a:r>
              <a:rPr lang="en-US" sz="2000" dirty="0" err="1"/>
              <a:t>rõ</a:t>
            </a:r>
            <a:r>
              <a:rPr lang="en-US" sz="2000" dirty="0"/>
              <a:t>, </a:t>
            </a:r>
            <a:r>
              <a:rPr lang="en-US" sz="2000" dirty="0" err="1"/>
              <a:t>đầy</a:t>
            </a:r>
            <a:r>
              <a:rPr lang="en-US" sz="2000" dirty="0"/>
              <a:t> </a:t>
            </a:r>
            <a:r>
              <a:rPr lang="en-US" sz="2000" dirty="0" err="1"/>
              <a:t>đủ</a:t>
            </a:r>
            <a:r>
              <a:rPr lang="en-US" sz="2000" dirty="0"/>
              <a:t> </a:t>
            </a:r>
            <a:r>
              <a:rPr lang="en-US" sz="2000" dirty="0" err="1"/>
              <a:t>nội</a:t>
            </a:r>
            <a:r>
              <a:rPr lang="en-US" sz="2000" dirty="0"/>
              <a:t> dung </a:t>
            </a:r>
            <a:r>
              <a:rPr lang="en-US" sz="2000" dirty="0" err="1"/>
              <a:t>báo</a:t>
            </a:r>
            <a:r>
              <a:rPr lang="en-US" sz="2000" dirty="0"/>
              <a:t> </a:t>
            </a:r>
            <a:r>
              <a:rPr lang="en-US" sz="2000" dirty="0" err="1"/>
              <a:t>cáo</a:t>
            </a:r>
            <a:r>
              <a:rPr lang="en-US" sz="2000" dirty="0"/>
              <a:t> ).</a:t>
            </a:r>
          </a:p>
          <a:p>
            <a:endParaRPr lang="en-US" sz="2000" dirty="0">
              <a:solidFill>
                <a:schemeClr val="accent2">
                  <a:lumMod val="75000"/>
                </a:schemeClr>
              </a:solidFill>
              <a:latin typeface="Myanmar Text" pitchFamily="34" charset="0"/>
              <a:cs typeface="Myanmar Tex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89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57400" y="3810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457200"/>
            <a:ext cx="5562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3. </a:t>
            </a:r>
            <a:r>
              <a:rPr lang="en-US" sz="2800" b="1" dirty="0" err="1"/>
              <a:t>Luyện</a:t>
            </a:r>
            <a:r>
              <a:rPr lang="en-US" sz="2800" b="1" dirty="0"/>
              <a:t> </a:t>
            </a:r>
            <a:r>
              <a:rPr lang="en-US" sz="2800" b="1" dirty="0" err="1"/>
              <a:t>tập</a:t>
            </a:r>
            <a:r>
              <a:rPr lang="en-US" sz="2800" b="1" dirty="0"/>
              <a:t> </a:t>
            </a:r>
            <a:r>
              <a:rPr lang="en-US" sz="2800" b="1" dirty="0" err="1"/>
              <a:t>thực</a:t>
            </a:r>
            <a:r>
              <a:rPr lang="en-US" sz="2800" b="1" dirty="0"/>
              <a:t> </a:t>
            </a:r>
            <a:r>
              <a:rPr lang="en-US" sz="2800" b="1" dirty="0" err="1" smtClean="0"/>
              <a:t>hành</a:t>
            </a:r>
            <a:endParaRPr lang="en-US" sz="2800" b="1" dirty="0" smtClean="0"/>
          </a:p>
          <a:p>
            <a:r>
              <a:rPr lang="en-US" sz="2000" dirty="0"/>
              <a:t>. </a:t>
            </a:r>
            <a:r>
              <a:rPr lang="en-US" sz="2000" dirty="0" err="1"/>
              <a:t>Ôn</a:t>
            </a:r>
            <a:r>
              <a:rPr lang="en-US" sz="2000" dirty="0"/>
              <a:t> 1 </a:t>
            </a:r>
            <a:r>
              <a:rPr lang="en-US" sz="2000" dirty="0" err="1"/>
              <a:t>số</a:t>
            </a:r>
            <a:r>
              <a:rPr lang="en-US" sz="2000" dirty="0"/>
              <a:t> </a:t>
            </a:r>
            <a:r>
              <a:rPr lang="en-US" sz="2000" dirty="0" err="1"/>
              <a:t>động</a:t>
            </a:r>
            <a:r>
              <a:rPr lang="en-US" sz="2000" dirty="0"/>
              <a:t> </a:t>
            </a:r>
            <a:r>
              <a:rPr lang="en-US" sz="2000" dirty="0" err="1"/>
              <a:t>tác</a:t>
            </a:r>
            <a:r>
              <a:rPr lang="en-US" sz="2000" dirty="0"/>
              <a:t> ĐHĐN </a:t>
            </a:r>
            <a:r>
              <a:rPr lang="en-US" sz="2000" dirty="0" err="1"/>
              <a:t>tập</a:t>
            </a:r>
            <a:r>
              <a:rPr lang="en-US" sz="2000" dirty="0"/>
              <a:t> </a:t>
            </a:r>
            <a:r>
              <a:rPr lang="en-US" sz="2000" dirty="0" err="1"/>
              <a:t>hợp</a:t>
            </a:r>
            <a:r>
              <a:rPr lang="en-US" sz="2000" dirty="0"/>
              <a:t> </a:t>
            </a:r>
            <a:r>
              <a:rPr lang="en-US" sz="2000" dirty="0" err="1"/>
              <a:t>hàng</a:t>
            </a:r>
            <a:r>
              <a:rPr lang="en-US" sz="2000" dirty="0"/>
              <a:t> </a:t>
            </a:r>
            <a:r>
              <a:rPr lang="en-US" sz="2000" dirty="0" err="1"/>
              <a:t>dọc</a:t>
            </a:r>
            <a:r>
              <a:rPr lang="en-US" sz="2000" dirty="0"/>
              <a:t>, </a:t>
            </a:r>
            <a:r>
              <a:rPr lang="en-US" sz="2000" dirty="0" err="1"/>
              <a:t>dóng</a:t>
            </a:r>
            <a:r>
              <a:rPr lang="en-US" sz="2000" dirty="0"/>
              <a:t> </a:t>
            </a:r>
            <a:r>
              <a:rPr lang="en-US" sz="2000" dirty="0" err="1"/>
              <a:t>hàng</a:t>
            </a:r>
            <a:r>
              <a:rPr lang="en-US" sz="2000" dirty="0"/>
              <a:t>, quay </a:t>
            </a:r>
            <a:r>
              <a:rPr lang="en-US" sz="2000" dirty="0" err="1"/>
              <a:t>phải</a:t>
            </a:r>
            <a:r>
              <a:rPr lang="en-US" sz="2000" dirty="0"/>
              <a:t>, </a:t>
            </a:r>
            <a:r>
              <a:rPr lang="en-US" sz="2000" dirty="0" err="1"/>
              <a:t>trái</a:t>
            </a:r>
            <a:r>
              <a:rPr lang="en-US" sz="2000" dirty="0"/>
              <a:t>, </a:t>
            </a:r>
            <a:r>
              <a:rPr lang="en-US" sz="2000" dirty="0" err="1"/>
              <a:t>đứng</a:t>
            </a:r>
            <a:r>
              <a:rPr lang="en-US" sz="2000" dirty="0"/>
              <a:t> </a:t>
            </a:r>
            <a:r>
              <a:rPr lang="en-US" sz="2000" dirty="0" err="1"/>
              <a:t>nghiêm</a:t>
            </a:r>
            <a:r>
              <a:rPr lang="en-US" sz="2000" dirty="0"/>
              <a:t>, </a:t>
            </a:r>
            <a:r>
              <a:rPr lang="en-US" sz="2000" dirty="0" err="1"/>
              <a:t>nghỉ</a:t>
            </a:r>
            <a:r>
              <a:rPr lang="en-US" sz="2000" dirty="0"/>
              <a:t>, </a:t>
            </a:r>
            <a:r>
              <a:rPr lang="en-US" sz="2000" dirty="0" err="1"/>
              <a:t>dàn</a:t>
            </a:r>
            <a:r>
              <a:rPr lang="en-US" sz="2000" dirty="0"/>
              <a:t> </a:t>
            </a:r>
            <a:r>
              <a:rPr lang="en-US" sz="2000" dirty="0" err="1"/>
              <a:t>hàng</a:t>
            </a:r>
            <a:r>
              <a:rPr lang="en-US" sz="2000" dirty="0"/>
              <a:t>, </a:t>
            </a:r>
            <a:r>
              <a:rPr lang="en-US" sz="2000" dirty="0" err="1"/>
              <a:t>dồn</a:t>
            </a:r>
            <a:r>
              <a:rPr lang="en-US" sz="2000" dirty="0"/>
              <a:t> </a:t>
            </a:r>
            <a:r>
              <a:rPr lang="en-US" sz="2000" dirty="0" err="1"/>
              <a:t>hàng</a:t>
            </a:r>
            <a:r>
              <a:rPr lang="en-US" sz="2000" dirty="0"/>
              <a:t>, </a:t>
            </a:r>
            <a:r>
              <a:rPr lang="en-US" sz="2000" dirty="0" err="1"/>
              <a:t>cách</a:t>
            </a:r>
            <a:r>
              <a:rPr lang="en-US" sz="2000" dirty="0"/>
              <a:t> </a:t>
            </a:r>
            <a:r>
              <a:rPr lang="en-US" sz="2000" dirty="0" err="1"/>
              <a:t>chào</a:t>
            </a:r>
            <a:r>
              <a:rPr lang="en-US" sz="2000" dirty="0"/>
              <a:t> </a:t>
            </a:r>
            <a:r>
              <a:rPr lang="en-US" sz="2000" dirty="0" err="1"/>
              <a:t>báo</a:t>
            </a:r>
            <a:r>
              <a:rPr lang="en-US" sz="2000" dirty="0"/>
              <a:t> </a:t>
            </a:r>
            <a:r>
              <a:rPr lang="en-US" sz="2000" dirty="0" err="1"/>
              <a:t>cáo</a:t>
            </a:r>
            <a:r>
              <a:rPr lang="en-US" sz="2000" dirty="0"/>
              <a:t>, </a:t>
            </a:r>
            <a:r>
              <a:rPr lang="en-US" sz="2000" dirty="0" err="1"/>
              <a:t>xin</a:t>
            </a:r>
            <a:r>
              <a:rPr lang="en-US" sz="2000" dirty="0"/>
              <a:t> </a:t>
            </a:r>
            <a:r>
              <a:rPr lang="en-US" sz="2000" dirty="0" err="1"/>
              <a:t>phép</a:t>
            </a:r>
            <a:r>
              <a:rPr lang="en-US" sz="2000" dirty="0"/>
              <a:t> </a:t>
            </a:r>
            <a:r>
              <a:rPr lang="en-US" sz="2000" dirty="0" err="1"/>
              <a:t>ra</a:t>
            </a:r>
            <a:r>
              <a:rPr lang="en-US" sz="2000" dirty="0"/>
              <a:t> </a:t>
            </a:r>
            <a:r>
              <a:rPr lang="en-US" sz="2000" dirty="0" err="1"/>
              <a:t>vào</a:t>
            </a:r>
            <a:r>
              <a:rPr lang="en-US" sz="2000" dirty="0"/>
              <a:t> </a:t>
            </a:r>
            <a:r>
              <a:rPr lang="en-US" sz="2000" dirty="0" err="1"/>
              <a:t>lớp</a:t>
            </a:r>
            <a:r>
              <a:rPr lang="en-US" sz="2000" dirty="0"/>
              <a:t>.</a:t>
            </a:r>
            <a:endParaRPr lang="en-US" sz="2000" dirty="0"/>
          </a:p>
          <a:p>
            <a:r>
              <a:rPr lang="en-US" sz="2000" dirty="0"/>
              <a:t>+. </a:t>
            </a:r>
            <a:r>
              <a:rPr lang="en-US" sz="2000" dirty="0" err="1"/>
              <a:t>Tập</a:t>
            </a:r>
            <a:r>
              <a:rPr lang="en-US" sz="2000" dirty="0"/>
              <a:t> </a:t>
            </a:r>
            <a:r>
              <a:rPr lang="en-US" sz="2000" dirty="0" err="1"/>
              <a:t>luyện</a:t>
            </a:r>
            <a:r>
              <a:rPr lang="en-US" sz="2000" dirty="0"/>
              <a:t> </a:t>
            </a:r>
            <a:r>
              <a:rPr lang="en-US" sz="2000" dirty="0" err="1"/>
              <a:t>đồng</a:t>
            </a:r>
            <a:r>
              <a:rPr lang="en-US" sz="2000" dirty="0"/>
              <a:t> </a:t>
            </a:r>
            <a:r>
              <a:rPr lang="en-US" sz="2000" dirty="0" err="1"/>
              <a:t>loạt</a:t>
            </a:r>
            <a:endParaRPr lang="en-US" sz="2000" dirty="0"/>
          </a:p>
          <a:p>
            <a:r>
              <a:rPr lang="en-US" sz="2000" dirty="0"/>
              <a:t> </a:t>
            </a:r>
            <a:endParaRPr lang="en-US" sz="2000" dirty="0"/>
          </a:p>
          <a:p>
            <a:r>
              <a:rPr lang="en-US" sz="2000" dirty="0"/>
              <a:t> </a:t>
            </a:r>
            <a:endParaRPr lang="en-US" sz="2000" dirty="0"/>
          </a:p>
          <a:p>
            <a:r>
              <a:rPr lang="en-US" sz="2000" dirty="0"/>
              <a:t>+. </a:t>
            </a:r>
            <a:r>
              <a:rPr lang="en-US" sz="2000" dirty="0" err="1"/>
              <a:t>Tập</a:t>
            </a:r>
            <a:r>
              <a:rPr lang="en-US" sz="2000" dirty="0"/>
              <a:t> </a:t>
            </a:r>
            <a:r>
              <a:rPr lang="en-US" sz="2000" dirty="0" err="1"/>
              <a:t>theo</a:t>
            </a:r>
            <a:r>
              <a:rPr lang="en-US" sz="2000" dirty="0"/>
              <a:t> </a:t>
            </a:r>
            <a:r>
              <a:rPr lang="en-US" sz="2000" dirty="0" err="1"/>
              <a:t>nhóm</a:t>
            </a:r>
            <a:r>
              <a:rPr lang="en-US" sz="2000" dirty="0"/>
              <a:t>, </a:t>
            </a:r>
            <a:r>
              <a:rPr lang="en-US" sz="2000" dirty="0" err="1"/>
              <a:t>tổ</a:t>
            </a:r>
            <a:endParaRPr lang="en-US" sz="2000" dirty="0"/>
          </a:p>
          <a:p>
            <a:r>
              <a:rPr lang="en-US" sz="2000" dirty="0"/>
              <a:t> </a:t>
            </a:r>
            <a:endParaRPr lang="en-US" sz="2000" dirty="0"/>
          </a:p>
          <a:p>
            <a:r>
              <a:rPr lang="en-US" sz="2000" dirty="0"/>
              <a:t> </a:t>
            </a:r>
            <a:endParaRPr lang="en-US" sz="2000" dirty="0"/>
          </a:p>
          <a:p>
            <a:r>
              <a:rPr lang="en-US" sz="2000" dirty="0"/>
              <a:t> </a:t>
            </a:r>
            <a:endParaRPr lang="en-US" sz="2000" dirty="0"/>
          </a:p>
          <a:p>
            <a:r>
              <a:rPr lang="en-US" sz="2000" dirty="0"/>
              <a:t> </a:t>
            </a:r>
            <a:endParaRPr lang="en-US" sz="2000" dirty="0"/>
          </a:p>
          <a:p>
            <a:r>
              <a:rPr lang="en-US" sz="2000" dirty="0"/>
              <a:t>.</a:t>
            </a:r>
            <a:r>
              <a:rPr lang="en-US" sz="2000" dirty="0" err="1"/>
              <a:t>Thi</a:t>
            </a:r>
            <a:r>
              <a:rPr lang="en-US" sz="2000" dirty="0"/>
              <a:t> </a:t>
            </a:r>
            <a:r>
              <a:rPr lang="en-US" sz="2000" dirty="0" err="1"/>
              <a:t>đua</a:t>
            </a:r>
            <a:r>
              <a:rPr lang="en-US" sz="2000" dirty="0"/>
              <a:t> </a:t>
            </a:r>
            <a:r>
              <a:rPr lang="en-US" sz="2000" dirty="0" err="1"/>
              <a:t>tổ</a:t>
            </a:r>
            <a:r>
              <a:rPr lang="en-US" sz="2000" dirty="0"/>
              <a:t> </a:t>
            </a:r>
            <a:r>
              <a:rPr lang="en-US" sz="2000" dirty="0" err="1"/>
              <a:t>nhóm</a:t>
            </a:r>
            <a:endParaRPr lang="en-US" sz="2000" dirty="0"/>
          </a:p>
          <a:p>
            <a:r>
              <a:rPr lang="en-US" sz="2800" dirty="0"/>
              <a:t> </a:t>
            </a:r>
            <a:endParaRPr lang="en-US" sz="2800" dirty="0"/>
          </a:p>
          <a:p>
            <a:r>
              <a:rPr lang="en-US" sz="2800" dirty="0"/>
              <a:t> </a:t>
            </a:r>
            <a:endParaRPr lang="en-US" sz="2800" dirty="0"/>
          </a:p>
          <a:p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80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57400" y="3810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457200"/>
            <a:ext cx="5562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Trò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chơi</a:t>
            </a:r>
            <a:r>
              <a:rPr lang="en-US" sz="2800" b="1" dirty="0" smtClean="0"/>
              <a:t>:” </a:t>
            </a:r>
            <a:r>
              <a:rPr lang="en-US" sz="2800" b="1" dirty="0" err="1" smtClean="0"/>
              <a:t>Chạy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đổi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chỗ</a:t>
            </a:r>
            <a:r>
              <a:rPr lang="en-US" sz="2800" b="1" dirty="0" smtClean="0"/>
              <a:t> , </a:t>
            </a:r>
            <a:r>
              <a:rPr lang="en-US" sz="2800" b="1" dirty="0" err="1" smtClean="0"/>
              <a:t>vỗ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tay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nhau</a:t>
            </a:r>
            <a:r>
              <a:rPr lang="en-US" sz="2800" b="1" smtClean="0"/>
              <a:t>”</a:t>
            </a:r>
            <a:endParaRPr lang="en-US" sz="2000" dirty="0"/>
          </a:p>
          <a:p>
            <a:r>
              <a:rPr lang="en-US" sz="2000" dirty="0"/>
              <a:t>- </a:t>
            </a:r>
            <a:r>
              <a:rPr lang="en-US" sz="2000" dirty="0" err="1"/>
              <a:t>Yêu</a:t>
            </a:r>
            <a:r>
              <a:rPr lang="en-US" sz="2000" dirty="0"/>
              <a:t> </a:t>
            </a:r>
            <a:r>
              <a:rPr lang="en-US" sz="2000" dirty="0" err="1"/>
              <a:t>cầu</a:t>
            </a:r>
            <a:r>
              <a:rPr lang="en-US" sz="2000" dirty="0"/>
              <a:t>: </a:t>
            </a:r>
            <a:r>
              <a:rPr lang="en-US" sz="2000" dirty="0" err="1"/>
              <a:t>Học</a:t>
            </a:r>
            <a:r>
              <a:rPr lang="en-US" sz="2000" dirty="0"/>
              <a:t> </a:t>
            </a:r>
            <a:r>
              <a:rPr lang="en-US" sz="2000" dirty="0" err="1"/>
              <a:t>sinh</a:t>
            </a:r>
            <a:r>
              <a:rPr lang="en-US" sz="2000" dirty="0"/>
              <a:t> </a:t>
            </a:r>
            <a:r>
              <a:rPr lang="en-US" sz="2000" dirty="0" err="1"/>
              <a:t>biết</a:t>
            </a:r>
            <a:r>
              <a:rPr lang="en-US" sz="2000" dirty="0"/>
              <a:t> </a:t>
            </a:r>
            <a:r>
              <a:rPr lang="en-US" sz="2000" dirty="0" err="1"/>
              <a:t>cách</a:t>
            </a:r>
            <a:r>
              <a:rPr lang="en-US" sz="2000" dirty="0"/>
              <a:t> </a:t>
            </a:r>
            <a:r>
              <a:rPr lang="en-US" sz="2000" dirty="0" err="1"/>
              <a:t>chơi</a:t>
            </a:r>
            <a:r>
              <a:rPr lang="en-US" sz="2000" dirty="0"/>
              <a:t>, </a:t>
            </a:r>
            <a:r>
              <a:rPr lang="en-US" sz="2000" dirty="0" err="1"/>
              <a:t>nội</a:t>
            </a:r>
            <a:r>
              <a:rPr lang="en-US" sz="2000" dirty="0"/>
              <a:t> </a:t>
            </a:r>
            <a:r>
              <a:rPr lang="en-US" sz="2000" dirty="0" err="1"/>
              <a:t>quy</a:t>
            </a:r>
            <a:r>
              <a:rPr lang="en-US" sz="2000" dirty="0"/>
              <a:t> </a:t>
            </a:r>
            <a:r>
              <a:rPr lang="en-US" sz="2000" dirty="0" err="1"/>
              <a:t>trong</a:t>
            </a:r>
            <a:r>
              <a:rPr lang="en-US" sz="2000" dirty="0"/>
              <a:t> </a:t>
            </a:r>
            <a:r>
              <a:rPr lang="en-US" sz="2000" dirty="0" err="1"/>
              <a:t>khi</a:t>
            </a:r>
            <a:r>
              <a:rPr lang="en-US" sz="2000" dirty="0"/>
              <a:t> </a:t>
            </a:r>
            <a:r>
              <a:rPr lang="en-US" sz="2000" dirty="0" err="1"/>
              <a:t>chơi</a:t>
            </a:r>
            <a:r>
              <a:rPr lang="en-US" sz="2000" dirty="0"/>
              <a:t>, </a:t>
            </a:r>
            <a:r>
              <a:rPr lang="en-US" sz="2000" dirty="0" err="1"/>
              <a:t>hứng</a:t>
            </a:r>
            <a:r>
              <a:rPr lang="en-US" sz="2000" dirty="0"/>
              <a:t> </a:t>
            </a:r>
            <a:r>
              <a:rPr lang="en-US" sz="2000" dirty="0" err="1"/>
              <a:t>thú</a:t>
            </a:r>
            <a:r>
              <a:rPr lang="en-US" sz="2000" dirty="0"/>
              <a:t> </a:t>
            </a:r>
            <a:r>
              <a:rPr lang="en-US" sz="2000" dirty="0" err="1"/>
              <a:t>trong</a:t>
            </a:r>
            <a:r>
              <a:rPr lang="en-US" sz="2000" dirty="0"/>
              <a:t> </a:t>
            </a:r>
            <a:r>
              <a:rPr lang="en-US" sz="2000" dirty="0" err="1"/>
              <a:t>kh</a:t>
            </a:r>
            <a:r>
              <a:rPr lang="en-US" sz="2000" dirty="0"/>
              <a:t> </a:t>
            </a:r>
            <a:r>
              <a:rPr lang="en-US" sz="2000" dirty="0" err="1"/>
              <a:t>chơi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r>
              <a:rPr lang="en-US" sz="2800" dirty="0"/>
              <a:t> </a:t>
            </a:r>
            <a:endParaRPr lang="en-US" sz="2800" dirty="0"/>
          </a:p>
          <a:p>
            <a:r>
              <a:rPr lang="en-US" sz="2800" dirty="0"/>
              <a:t> </a:t>
            </a:r>
            <a:endParaRPr lang="en-US" sz="2800" dirty="0"/>
          </a:p>
          <a:p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99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57400" y="3810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457200"/>
            <a:ext cx="55626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800" b="1" dirty="0"/>
              <a:t>5. </a:t>
            </a:r>
            <a:r>
              <a:rPr lang="en-US" sz="2800" b="1" dirty="0" err="1"/>
              <a:t>Hoạt</a:t>
            </a:r>
            <a:r>
              <a:rPr lang="en-US" sz="2800" b="1" dirty="0"/>
              <a:t> </a:t>
            </a:r>
            <a:r>
              <a:rPr lang="en-US" sz="2800" b="1" dirty="0" err="1"/>
              <a:t>động</a:t>
            </a:r>
            <a:r>
              <a:rPr lang="en-US" sz="2800" b="1" dirty="0"/>
              <a:t> </a:t>
            </a:r>
            <a:r>
              <a:rPr lang="en-US" sz="2800" b="1" dirty="0" err="1"/>
              <a:t>tiếp</a:t>
            </a:r>
            <a:r>
              <a:rPr lang="en-US" sz="2800" b="1" dirty="0"/>
              <a:t> </a:t>
            </a:r>
            <a:r>
              <a:rPr lang="en-US" sz="2800" b="1" dirty="0" err="1" smtClean="0"/>
              <a:t>nối</a:t>
            </a:r>
            <a:r>
              <a:rPr lang="en-US" sz="2800" b="1" dirty="0" smtClean="0"/>
              <a:t>(5-7p)</a:t>
            </a:r>
          </a:p>
          <a:p>
            <a:pPr fontAlgn="base"/>
            <a:endParaRPr lang="en-US" sz="2800" dirty="0"/>
          </a:p>
          <a:p>
            <a:r>
              <a:rPr lang="vi-VN" sz="2000" dirty="0">
                <a:solidFill>
                  <a:schemeClr val="accent2">
                    <a:lumMod val="50000"/>
                  </a:schemeClr>
                </a:solidFill>
              </a:rPr>
              <a:t>*  Thả lỏng cơ toàn thân. 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vi-VN" sz="2000" dirty="0">
                <a:solidFill>
                  <a:schemeClr val="accent2">
                    <a:lumMod val="50000"/>
                  </a:schemeClr>
                </a:solidFill>
              </a:rPr>
              <a:t>* Nhận xét, đánh giá chung của buổi học. 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vi-VN" sz="2000" dirty="0">
                <a:solidFill>
                  <a:schemeClr val="accent2">
                    <a:lumMod val="50000"/>
                  </a:schemeClr>
                </a:solidFill>
              </a:rPr>
              <a:t> Hướng dẫn HS Tự ôn ở nhà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vi-VN" sz="2000" dirty="0">
                <a:solidFill>
                  <a:schemeClr val="accent2">
                    <a:lumMod val="50000"/>
                  </a:schemeClr>
                </a:solidFill>
              </a:rPr>
              <a:t>* Xuống lớp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Myanmar Text" pitchFamily="34" charset="0"/>
              <a:cs typeface="Myanmar Tex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32060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504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sony</cp:lastModifiedBy>
  <cp:revision>15</cp:revision>
  <dcterms:created xsi:type="dcterms:W3CDTF">2021-09-26T03:02:12Z</dcterms:created>
  <dcterms:modified xsi:type="dcterms:W3CDTF">2021-10-12T09:58:57Z</dcterms:modified>
</cp:coreProperties>
</file>